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84" r:id="rId10"/>
    <p:sldId id="285" r:id="rId11"/>
    <p:sldId id="262" r:id="rId12"/>
    <p:sldId id="266" r:id="rId13"/>
    <p:sldId id="267" r:id="rId14"/>
    <p:sldId id="268" r:id="rId15"/>
    <p:sldId id="272" r:id="rId16"/>
    <p:sldId id="269" r:id="rId17"/>
    <p:sldId id="270" r:id="rId18"/>
    <p:sldId id="271" r:id="rId19"/>
    <p:sldId id="286" r:id="rId20"/>
    <p:sldId id="287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9" r:id="rId30"/>
    <p:sldId id="288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7" autoAdjust="0"/>
    <p:restoredTop sz="94660"/>
  </p:normalViewPr>
  <p:slideViewPr>
    <p:cSldViewPr snapToGrid="0">
      <p:cViewPr>
        <p:scale>
          <a:sx n="75" d="100"/>
          <a:sy n="75" d="100"/>
        </p:scale>
        <p:origin x="6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4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6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8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95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65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43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29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4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50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hyperlink" Target="https://youtu.be/S2bT-FaOwv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hyperlink" Target="https://youtu.be/-Z844cvksCU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youtu.be/WFeqHd2-4H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17121-1A0F-4F3D-A30C-F264B12C2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Lab7 </a:t>
            </a:r>
            <a:r>
              <a:rPr lang="zh-CN" altLang="en-US" dirty="0"/>
              <a:t>結報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A1E2B2-B67A-4111-8A1D-2FA77681C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E24066226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魏晉成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E24065018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章子嚴</a:t>
            </a:r>
            <a:endParaRPr lang="en-US" altLang="zh-TW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E24066129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張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　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軒</a:t>
            </a:r>
            <a:endParaRPr lang="zh-TW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78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93824-FBCD-44E3-A128-74EAE275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B1D984-3C4D-49F1-8983-2EA6F922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88" y="1971675"/>
            <a:ext cx="9963150" cy="37719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80CA699-2A49-4403-A019-2AE69399F175}"/>
              </a:ext>
            </a:extLst>
          </p:cNvPr>
          <p:cNvSpPr txBox="1"/>
          <p:nvPr/>
        </p:nvSpPr>
        <p:spPr>
          <a:xfrm>
            <a:off x="1097280" y="574357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結果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74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</a:t>
            </a:r>
            <a:r>
              <a:rPr lang="zh-TW" altLang="en-US" sz="2800" dirty="0"/>
              <a:t>八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，再接串入並出暫存器，使發光的</a:t>
            </a:r>
            <a:r>
              <a:rPr lang="en-US" altLang="zh-CN" sz="2800" dirty="0"/>
              <a:t>LED</a:t>
            </a:r>
            <a:r>
              <a:rPr lang="zh-CN" altLang="en-US" sz="2800" dirty="0"/>
              <a:t>登能隨時間由</a:t>
            </a:r>
            <a:r>
              <a:rPr lang="en-US" altLang="zh-CN" sz="2800" dirty="0"/>
              <a:t>LSB</a:t>
            </a:r>
            <a:r>
              <a:rPr lang="zh-CN" altLang="en-US" sz="2800" dirty="0"/>
              <a:t>往</a:t>
            </a:r>
            <a:r>
              <a:rPr lang="en-US" altLang="zh-CN" sz="2800" dirty="0"/>
              <a:t>MSB</a:t>
            </a:r>
            <a:r>
              <a:rPr lang="zh-CN" altLang="en-US" sz="2800" dirty="0"/>
              <a:t>移動，接著連上</a:t>
            </a:r>
            <a:r>
              <a:rPr lang="en-US" altLang="zh-CN" sz="2800" dirty="0"/>
              <a:t>6</a:t>
            </a:r>
            <a:r>
              <a:rPr lang="zh-CN" altLang="en-US" sz="2800" dirty="0"/>
              <a:t>位元</a:t>
            </a:r>
            <a:r>
              <a:rPr lang="en-US" altLang="zh-CN" sz="2800" dirty="0"/>
              <a:t>binary</a:t>
            </a:r>
            <a:r>
              <a:rPr lang="zh-CN" altLang="en-US" sz="2800" dirty="0"/>
              <a:t>轉</a:t>
            </a:r>
            <a:r>
              <a:rPr lang="en-US" altLang="zh-CN" sz="2800" dirty="0"/>
              <a:t>8</a:t>
            </a:r>
            <a:r>
              <a:rPr lang="zh-CN" altLang="en-US" sz="2800" dirty="0"/>
              <a:t>位元</a:t>
            </a:r>
            <a:r>
              <a:rPr lang="en-US" altLang="zh-CN" sz="2800" dirty="0"/>
              <a:t>BCD</a:t>
            </a:r>
            <a:r>
              <a:rPr lang="zh-CN" altLang="en-US" sz="2800" dirty="0"/>
              <a:t>的模組，使二進制碼能轉換成二位數的十進制碼，最後接到二進制轉七段顯示器模組，將輸入顯示在七段顯示器上，變大功告成。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537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9809301" y="2233043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5B2ED-B1AE-47D6-866D-DE9CDDFC2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33" t="17967" r="19791" b="18603"/>
          <a:stretch/>
        </p:blipFill>
        <p:spPr>
          <a:xfrm>
            <a:off x="2443658" y="1936205"/>
            <a:ext cx="7365643" cy="42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6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67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627056" y="1908088"/>
            <a:ext cx="21595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SIPO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暫存器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7262CF4-2F56-4EC7-BE48-A361BD6F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68273" b="53168"/>
          <a:stretch/>
        </p:blipFill>
        <p:spPr>
          <a:xfrm>
            <a:off x="2582422" y="1908088"/>
            <a:ext cx="7027155" cy="42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62232" y="5774047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二進位二進制轉二進位十進制模組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9AE6B7-418F-4820-8837-BDDA999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" t="12471" r="73754" b="63502"/>
          <a:stretch/>
        </p:blipFill>
        <p:spPr>
          <a:xfrm>
            <a:off x="2362232" y="1908088"/>
            <a:ext cx="7467535" cy="38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7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989934" y="1992562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CN" sz="2800" dirty="0"/>
              <a:t>	  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EA3E38-BC7E-472C-8B0B-8C3CA771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26" r="50421" b="40292"/>
          <a:stretch/>
        </p:blipFill>
        <p:spPr>
          <a:xfrm>
            <a:off x="2202066" y="1992562"/>
            <a:ext cx="7787868" cy="4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Ex2Rec">
            <a:hlinkClick r:id="" action="ppaction://media"/>
            <a:extLst>
              <a:ext uri="{FF2B5EF4-FFF2-40B4-BE49-F238E27FC236}">
                <a16:creationId xmlns:a16="http://schemas.microsoft.com/office/drawing/2014/main" id="{5CC0AD30-78E3-4690-8184-A85CFAEF18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1763" y="1846263"/>
            <a:ext cx="4368800" cy="4022725"/>
          </a:xfrm>
        </p:spPr>
      </p:pic>
    </p:spTree>
    <p:extLst>
      <p:ext uri="{BB962C8B-B14F-4D97-AF65-F5344CB8AC3E}">
        <p14:creationId xmlns:p14="http://schemas.microsoft.com/office/powerpoint/2010/main" val="200822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C1F34-507C-4C9F-8E44-DCCDDC7A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DF09D5-2A72-4AB7-AA77-EB69515AD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0" y="2091018"/>
            <a:ext cx="10206479" cy="346261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EE4C379-EE4A-49A8-80EE-D93C1FB81DA5}"/>
              </a:ext>
            </a:extLst>
          </p:cNvPr>
          <p:cNvSpPr txBox="1"/>
          <p:nvPr/>
        </p:nvSpPr>
        <p:spPr>
          <a:xfrm>
            <a:off x="870648" y="555363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6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圖一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，再接至計數器模組，並利用之後的二進制轉七段顯示器模組顯示於七段顯示器上。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459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FBE2AE-08F0-492E-9ACA-30DEB04C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E08934-1E5D-4242-BA76-7807434D8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75" y="1846263"/>
            <a:ext cx="8267175" cy="40227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DFD6DD9-84F8-4742-A66F-A4D273319194}"/>
              </a:ext>
            </a:extLst>
          </p:cNvPr>
          <p:cNvSpPr txBox="1"/>
          <p:nvPr/>
        </p:nvSpPr>
        <p:spPr>
          <a:xfrm>
            <a:off x="1992575" y="5868988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18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圖十</a:t>
            </a:r>
            <a:r>
              <a:rPr lang="zh-TW" altLang="en-US" sz="2800" dirty="0"/>
              <a:t>六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，再接至計時器模組，並且分別將分與秒的兩組輸出接至</a:t>
            </a:r>
            <a:r>
              <a:rPr lang="en-US" altLang="zh-CN" sz="2800" dirty="0"/>
              <a:t>6</a:t>
            </a:r>
            <a:r>
              <a:rPr lang="zh-CN" altLang="en-US" sz="2800" dirty="0"/>
              <a:t>位元</a:t>
            </a:r>
            <a:r>
              <a:rPr lang="en-US" altLang="zh-CN" sz="2800" dirty="0"/>
              <a:t>binary</a:t>
            </a:r>
            <a:r>
              <a:rPr lang="zh-CN" altLang="en-US" sz="2800" dirty="0"/>
              <a:t>轉</a:t>
            </a:r>
            <a:r>
              <a:rPr lang="en-US" altLang="zh-CN" sz="2800" dirty="0"/>
              <a:t>8</a:t>
            </a:r>
            <a:r>
              <a:rPr lang="zh-CN" altLang="en-US" sz="2800" dirty="0"/>
              <a:t>位元</a:t>
            </a:r>
            <a:r>
              <a:rPr lang="en-US" altLang="zh-CN" sz="2800" dirty="0"/>
              <a:t>BCD</a:t>
            </a:r>
            <a:r>
              <a:rPr lang="zh-CN" altLang="en-US" sz="2800" dirty="0"/>
              <a:t>的模組，使二進制碼能轉換成二位數的十進制碼；最後將個別的個位數與十位數接到二進制轉七段顯示器模組，使輸入顯示在七段顯示器上，變大功告成。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986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8818098" y="185476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E06B8A4-533A-48ED-B618-913D90EB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84" t="37683" r="31809" b="12308"/>
          <a:stretch/>
        </p:blipFill>
        <p:spPr>
          <a:xfrm>
            <a:off x="3373901" y="1854767"/>
            <a:ext cx="5444197" cy="44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13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006808" y="1908088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計時器模組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D5327FD-FB08-4176-A00D-9578DC3A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05" r="50421" b="21051"/>
          <a:stretch/>
        </p:blipFill>
        <p:spPr>
          <a:xfrm>
            <a:off x="3185192" y="1908088"/>
            <a:ext cx="5821616" cy="43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62232" y="5774047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二進位二進制轉二進位十進制模組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9AE6B7-418F-4820-8837-BDDA999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" t="12471" r="73754" b="63502"/>
          <a:stretch/>
        </p:blipFill>
        <p:spPr>
          <a:xfrm>
            <a:off x="2362232" y="1908088"/>
            <a:ext cx="7467535" cy="38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4926449" y="512064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BF79B0E-50A7-4304-859C-C128BB1B1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55" r="2907" b="42383"/>
          <a:stretch/>
        </p:blipFill>
        <p:spPr>
          <a:xfrm>
            <a:off x="461978" y="1937824"/>
            <a:ext cx="11329003" cy="29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Ex3Rec">
            <a:hlinkClick r:id="" action="ppaction://media"/>
            <a:extLst>
              <a:ext uri="{FF2B5EF4-FFF2-40B4-BE49-F238E27FC236}">
                <a16:creationId xmlns:a16="http://schemas.microsoft.com/office/drawing/2014/main" id="{849A663E-6A5A-4C9D-A78B-000B0479F8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1763" y="1846263"/>
            <a:ext cx="4368800" cy="4022725"/>
          </a:xfrm>
        </p:spPr>
      </p:pic>
    </p:spTree>
    <p:extLst>
      <p:ext uri="{BB962C8B-B14F-4D97-AF65-F5344CB8AC3E}">
        <p14:creationId xmlns:p14="http://schemas.microsoft.com/office/powerpoint/2010/main" val="37763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403B1-2A49-4793-84A6-DD3A21B3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29FC8D-2562-4BCB-AAB4-8E8628262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80" y="1843088"/>
            <a:ext cx="7088199" cy="432911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940317-130F-474D-8D9A-4B56D6ED6E44}"/>
              </a:ext>
            </a:extLst>
          </p:cNvPr>
          <p:cNvSpPr/>
          <p:nvPr/>
        </p:nvSpPr>
        <p:spPr>
          <a:xfrm>
            <a:off x="9670579" y="1843088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75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2602623" y="42128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DE57AA-E2F3-4D47-A829-CA7AB40C8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31" t="46922" r="17140" b="23244"/>
          <a:stretch/>
        </p:blipFill>
        <p:spPr>
          <a:xfrm>
            <a:off x="2521343" y="2403082"/>
            <a:ext cx="7210274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E5583-8C11-45A9-9452-3B50054A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21083A-8D3A-4EC8-91D8-BB73C6599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1"/>
          <a:stretch/>
        </p:blipFill>
        <p:spPr>
          <a:xfrm>
            <a:off x="2642772" y="1886576"/>
            <a:ext cx="6967416" cy="4059237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F8FB74-74D7-4B6A-986A-CCAD42AB214A}"/>
              </a:ext>
            </a:extLst>
          </p:cNvPr>
          <p:cNvSpPr/>
          <p:nvPr/>
        </p:nvSpPr>
        <p:spPr>
          <a:xfrm>
            <a:off x="2642772" y="5833419"/>
            <a:ext cx="431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結果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42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張軒：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做完這次實驗後，對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有更深入的了解了，因為上一次的實驗沒有真的對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做什麼事情，所以也不知道他到底可以幹嘛。然後模組真是個好用的東西，很多東西都只需要寫一次，需要用到的時候再把很多模組組合成一個系統就好，不知道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final project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是不是也可以用很多模組組裝起來就好哈哈。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477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章子嚴：</a:t>
            </a:r>
          </a:p>
        </p:txBody>
      </p:sp>
    </p:spTree>
    <p:extLst>
      <p:ext uri="{BB962C8B-B14F-4D97-AF65-F5344CB8AC3E}">
        <p14:creationId xmlns:p14="http://schemas.microsoft.com/office/powerpoint/2010/main" val="191791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魏晉成：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雖然上次黑特了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VeriInstrutment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一波，但因為這次要用到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、七段顯示器以及指撥開關等物件，這些是在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中寫起來很痛苦的輸入輸出，所以這次終於體會到為何大家會一直誇讚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VeriInstrument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的好。</a:t>
            </a:r>
          </a:p>
        </p:txBody>
      </p:sp>
    </p:spTree>
    <p:extLst>
      <p:ext uri="{BB962C8B-B14F-4D97-AF65-F5344CB8AC3E}">
        <p14:creationId xmlns:p14="http://schemas.microsoft.com/office/powerpoint/2010/main" val="195965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83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912681-FA6A-43E8-AAF7-AC8DEEBE8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70131" b="63936"/>
          <a:stretch/>
        </p:blipFill>
        <p:spPr>
          <a:xfrm>
            <a:off x="2278769" y="1845734"/>
            <a:ext cx="7695422" cy="3400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278769" y="538416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計數器模組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48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3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56107" y="55662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13DCD50-432A-4DAE-9948-8077F991E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63002" b="56393"/>
          <a:stretch/>
        </p:blipFill>
        <p:spPr>
          <a:xfrm>
            <a:off x="2356107" y="2040625"/>
            <a:ext cx="7479786" cy="35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7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影片一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Ex1Rec">
            <a:hlinkClick r:id="" action="ppaction://media"/>
            <a:extLst>
              <a:ext uri="{FF2B5EF4-FFF2-40B4-BE49-F238E27FC236}">
                <a16:creationId xmlns:a16="http://schemas.microsoft.com/office/drawing/2014/main" id="{300A0109-8C84-443B-B1CA-FA851CDC30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4187" y="1846263"/>
            <a:ext cx="4783626" cy="4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64F24-FF2A-4CD8-B599-62435E37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4F6601-904B-446D-8E97-CBEAE587F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5" y="1950944"/>
            <a:ext cx="10244249" cy="362958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CC0AD9F-C26D-4CA4-9D91-8D6E263DF409}"/>
              </a:ext>
            </a:extLst>
          </p:cNvPr>
          <p:cNvSpPr txBox="1"/>
          <p:nvPr/>
        </p:nvSpPr>
        <p:spPr>
          <a:xfrm>
            <a:off x="860940" y="5588161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81303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</TotalTime>
  <Words>718</Words>
  <Application>Microsoft Office PowerPoint</Application>
  <PresentationFormat>寬螢幕</PresentationFormat>
  <Paragraphs>85</Paragraphs>
  <Slides>33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SimSun</vt:lpstr>
      <vt:lpstr>SimSun</vt:lpstr>
      <vt:lpstr>新細明體</vt:lpstr>
      <vt:lpstr>Calibri</vt:lpstr>
      <vt:lpstr>Calibri Light</vt:lpstr>
      <vt:lpstr>回顧</vt:lpstr>
      <vt:lpstr>Lab7 結報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心得</vt:lpstr>
      <vt:lpstr>心得</vt:lpstr>
      <vt:lpstr>心得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Lab7 結報</dc:title>
  <dc:creator> 魏</dc:creator>
  <cp:lastModifiedBy>晉成 魏</cp:lastModifiedBy>
  <cp:revision>42</cp:revision>
  <dcterms:created xsi:type="dcterms:W3CDTF">2018-05-07T16:58:25Z</dcterms:created>
  <dcterms:modified xsi:type="dcterms:W3CDTF">2018-05-08T01:50:34Z</dcterms:modified>
</cp:coreProperties>
</file>